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1BB45-7E86-4560-ABBD-31B70E62B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8E07268-D283-4BAC-9B97-218E6ABB3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7A6311-43B4-4FCD-A5E0-6759A920F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DC06E-2362-4397-B46E-EEE554D6BF82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E8AC6D-F8AA-4DDE-AB04-BB9C1B550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69E256-D736-4012-9320-F1F3309B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DF98A-A092-42AE-816D-AA08BC99EEC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1311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E2F02-7724-4E12-8378-D894CB27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2DE9B30-C7B3-479C-BD4E-44EC39AE8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F740B8-52A1-4CCA-8ED8-12DF275A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DC06E-2362-4397-B46E-EEE554D6BF82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728B46-C22E-4A01-93E5-97FD12526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DA8264-4D85-445A-96B1-00ECE4FE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DF98A-A092-42AE-816D-AA08BC99EEC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773781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A755178-914E-47A5-9DE3-3573A1EB3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7A06D2-3E34-4FE9-8BEF-CA1AD5588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E94E5A-B22C-4F52-9B3E-65B74E13D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DC06E-2362-4397-B46E-EEE554D6BF82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1B1AAC-AC64-437E-A2B7-DE16854D3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0417B9-4E15-4DFA-9464-7A6FD5987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DF98A-A092-42AE-816D-AA08BC99EEC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36839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DC48EC-D055-4CD1-B866-749651738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C81D93-D994-402A-A7DE-4B37E865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17D3EC-1C6F-4C59-BC57-B25881F1F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DC06E-2362-4397-B46E-EEE554D6BF82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43CBD4-AB80-416C-89EC-2B463A28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494B12-186D-4A0C-B150-04C73368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DF98A-A092-42AE-816D-AA08BC99EEC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652424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F168A4-F0AC-47B2-BFEC-56A4641A7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52AB7B-2785-465D-88E2-D60C56186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9FFA94-2C8C-41DA-857D-7A44B4B8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DC06E-2362-4397-B46E-EEE554D6BF82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ACDD5C-F043-43AF-80F2-8657FEA3D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0D2204-0CF9-4523-885A-309CD830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DF98A-A092-42AE-816D-AA08BC99EEC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88233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CB50E6-5AC6-4EB7-A5A3-5457ACC45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282291-38D9-4FBF-857D-F5B4E8CFA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09C092-6319-4A2D-BE38-331077DB6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87A32B-A176-44BE-B296-B5592377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DC06E-2362-4397-B46E-EEE554D6BF82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07504EC-FE27-45A3-8283-AE88C2A19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732546-EA38-4D4D-9CB0-8E447610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DF98A-A092-42AE-816D-AA08BC99EEC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753774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C4304-E88A-4010-9305-037ED7E8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D5F6EA-BEC7-496A-A7A8-67BDBC2A1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93AFAF-98DA-4865-9D11-3DA41C970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DA7EF0B-F8A9-46C6-ACC4-1726B2662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41D7573-A50F-48CA-B4E6-16E5CCBC02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D82E323-0D8E-4FB0-8A85-74F19B4CB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DC06E-2362-4397-B46E-EEE554D6BF82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C6971B3-9BFB-406B-A6A9-C437B092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543F3EA-17C6-4E9F-BFB9-8E089F0B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DF98A-A092-42AE-816D-AA08BC99EEC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4775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982DE-9F26-4467-9310-8A501B4D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3B8BF43-9F7B-4294-B7ED-677B54E37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DC06E-2362-4397-B46E-EEE554D6BF82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7F5D36-E136-46B3-BF2B-4E7841A2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0550B8-1E75-4231-9798-764CBCE7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DF98A-A092-42AE-816D-AA08BC99EEC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66904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AF4A003-0FAC-43D5-9775-A6893C85F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DC06E-2362-4397-B46E-EEE554D6BF82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60EDF4D-9D93-4E35-A2FC-7BE2B0182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BA9E99-0442-4390-88F1-00C244A4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DF98A-A092-42AE-816D-AA08BC99EEC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4284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15C9A5-857E-4F70-A70B-F523608A8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BA5060-E1AE-4B86-9887-CEEE71665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A998B8-FD10-43DD-A487-253CDE948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EC1E77-555F-4056-9C3E-427AA8368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DC06E-2362-4397-B46E-EEE554D6BF82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7603BD-B3BD-4981-9A4E-38CA7A0DA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F5E6863-3043-44A8-B889-772A64F49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DF98A-A092-42AE-816D-AA08BC99EEC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11697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5A410D-99B4-4DCB-93B4-2C4508DCA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86F845F-CD79-42EB-B57C-28DE03CE5B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0DDFF6C-539F-45FC-988B-0049DC30F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3AC439-E422-45AD-8C0F-D9145FC5E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DC06E-2362-4397-B46E-EEE554D6BF82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CFCB28-5566-46C7-B73D-F57E127E3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C2794DB-12A2-4C67-8D7D-3AA3DC200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DF98A-A092-42AE-816D-AA08BC99EEC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34387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FA104B-1CE6-4508-AA54-A21890527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52E227-D645-4D9D-87E9-A1DB0757F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EE2DB6-9531-4E3F-B7E8-73775D7A0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DC06E-2362-4397-B46E-EEE554D6BF82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CC6ED2-81EA-41DB-9042-2F813FDC9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CEAE96-3FC3-4614-BFD0-2D3E944F2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DF98A-A092-42AE-816D-AA08BC99EECE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11324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612BD8-BAFB-4D15-8527-B7CE7294F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3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937FE6-F6EB-4D34-8B17-C591161C1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94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B860FF-4B55-4A87-AA60-D4326B761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27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108937-0767-4298-ABC7-4E5F2F618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50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706F2D-AF0E-4A9B-BFAE-99A0EE4B8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" y="0"/>
            <a:ext cx="12190196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0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DB2A1D-3EFA-408F-A70B-E63DB758A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08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233A4B-E0D6-4301-ADF0-022202400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30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4DFBFE-8A5B-4E98-90C6-7DFD2E812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05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717F24-03D3-43BD-82BB-585890725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22" y="-34057"/>
            <a:ext cx="12250722" cy="689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6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6C87AE-5663-4780-8ECD-285949B09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25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061B85-0D1A-41FC-968E-02D3B51DE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1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178CAA-955E-4F10-B255-C9329DAF6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39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042333-3BE5-46BB-9EB8-2FEC272FA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45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592325-324B-409B-AA87-884431CED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95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08917A-00E8-474A-8E91-288A57840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38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EE54AF-886E-47BA-9B70-1346624DE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3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13A106-CC75-4FE6-8F75-52FB038B4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7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E609BB-F8DF-4E06-A51C-35FB0087C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63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7F5AE9-8140-4F81-8B43-88F160426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95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DDBBC6-ECD1-4092-A697-3E950C344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14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Широкоэкранный</PresentationFormat>
  <Paragraphs>0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Gerasmen</dc:creator>
  <cp:lastModifiedBy>Gerasmen</cp:lastModifiedBy>
  <cp:revision>2</cp:revision>
  <dcterms:created xsi:type="dcterms:W3CDTF">2020-07-02T11:51:30Z</dcterms:created>
  <dcterms:modified xsi:type="dcterms:W3CDTF">2020-07-02T12:02:20Z</dcterms:modified>
</cp:coreProperties>
</file>